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43273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F5D487-8F68-42C0-A75F-EEF7214EB823}"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23539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956808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57000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3655858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323376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193201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1190804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9074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33644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887411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F5D487-8F68-42C0-A75F-EEF7214EB823}"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311488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F5D487-8F68-42C0-A75F-EEF7214EB823}" type="datetimeFigureOut">
              <a:rPr lang="en-IN" smtClean="0"/>
              <a:t>15-05-2020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343923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989812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7772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1F5D487-8F68-42C0-A75F-EEF7214EB823}" type="datetimeFigureOut">
              <a:rPr lang="en-IN" smtClean="0"/>
              <a:t>15-05-2020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18206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F5D487-8F68-42C0-A75F-EEF7214EB823}"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85B3FE2-C533-461E-984B-39714FBAD6F8}" type="slidenum">
              <a:rPr lang="en-IN" smtClean="0"/>
              <a:t>‹#›</a:t>
            </a:fld>
            <a:endParaRPr lang="en-IN"/>
          </a:p>
        </p:txBody>
      </p:sp>
    </p:spTree>
    <p:extLst>
      <p:ext uri="{BB962C8B-B14F-4D97-AF65-F5344CB8AC3E}">
        <p14:creationId xmlns:p14="http://schemas.microsoft.com/office/powerpoint/2010/main" val="217561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1F5D487-8F68-42C0-A75F-EEF7214EB823}" type="datetimeFigureOut">
              <a:rPr lang="en-IN" smtClean="0"/>
              <a:t>15-05-2020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5B3FE2-C533-461E-984B-39714FBAD6F8}" type="slidenum">
              <a:rPr lang="en-IN" smtClean="0"/>
              <a:t>‹#›</a:t>
            </a:fld>
            <a:endParaRPr lang="en-IN"/>
          </a:p>
        </p:txBody>
      </p:sp>
    </p:spTree>
    <p:extLst>
      <p:ext uri="{BB962C8B-B14F-4D97-AF65-F5344CB8AC3E}">
        <p14:creationId xmlns:p14="http://schemas.microsoft.com/office/powerpoint/2010/main" val="24905964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BD28-AA1C-4F48-8A1E-A97890705BD7}"/>
              </a:ext>
            </a:extLst>
          </p:cNvPr>
          <p:cNvSpPr>
            <a:spLocks noGrp="1"/>
          </p:cNvSpPr>
          <p:nvPr>
            <p:ph type="title"/>
          </p:nvPr>
        </p:nvSpPr>
        <p:spPr>
          <a:xfrm>
            <a:off x="1136305" y="2149543"/>
            <a:ext cx="9404723" cy="1400530"/>
          </a:xfrm>
        </p:spPr>
        <p:txBody>
          <a:bodyPr/>
          <a:lstStyle/>
          <a:p>
            <a:r>
              <a:rPr lang="en-US" sz="4400" b="1" dirty="0">
                <a:latin typeface="NSimSun" panose="02010609030101010101" pitchFamily="49" charset="-122"/>
                <a:ea typeface="NSimSun" panose="02010609030101010101" pitchFamily="49" charset="-122"/>
              </a:rPr>
              <a:t>Factors determining dividend policy</a:t>
            </a:r>
            <a:endParaRPr lang="en-IN" sz="4400" b="1" dirty="0">
              <a:latin typeface="NSimSun" panose="02010609030101010101" pitchFamily="49" charset="-122"/>
              <a:ea typeface="NSimSun" panose="02010609030101010101" pitchFamily="49" charset="-122"/>
            </a:endParaRPr>
          </a:p>
        </p:txBody>
      </p:sp>
    </p:spTree>
    <p:extLst>
      <p:ext uri="{BB962C8B-B14F-4D97-AF65-F5344CB8AC3E}">
        <p14:creationId xmlns:p14="http://schemas.microsoft.com/office/powerpoint/2010/main" val="398088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45E8A0-B012-48C4-A677-9FAFA941FC2F}"/>
              </a:ext>
            </a:extLst>
          </p:cNvPr>
          <p:cNvSpPr>
            <a:spLocks noGrp="1"/>
          </p:cNvSpPr>
          <p:nvPr>
            <p:ph idx="1"/>
          </p:nvPr>
        </p:nvSpPr>
        <p:spPr>
          <a:xfrm>
            <a:off x="1216433" y="791852"/>
            <a:ext cx="9134198" cy="5354423"/>
          </a:xfrm>
        </p:spPr>
        <p:txBody>
          <a:bodyPr>
            <a:normAutofit/>
          </a:bodyPr>
          <a:lstStyle/>
          <a:p>
            <a:pPr marL="0" indent="0">
              <a:buNone/>
            </a:pPr>
            <a:r>
              <a:rPr lang="en-IN" dirty="0"/>
              <a:t>Dividend is the return on equity given to the shareholders, it is declared as the percentage or as an amount per share. The most significant factors can be in any of the following forms,</a:t>
            </a:r>
          </a:p>
          <a:p>
            <a:pPr marL="457200" indent="-457200">
              <a:buFont typeface="+mj-lt"/>
              <a:buAutoNum type="arabicPeriod"/>
            </a:pPr>
            <a:r>
              <a:rPr lang="en-IN" dirty="0"/>
              <a:t>Policy of the company</a:t>
            </a:r>
          </a:p>
          <a:p>
            <a:pPr marL="457200" indent="-457200">
              <a:buFont typeface="+mj-lt"/>
              <a:buAutoNum type="arabicPeriod"/>
            </a:pPr>
            <a:r>
              <a:rPr lang="en-IN" dirty="0"/>
              <a:t>Stability in earning</a:t>
            </a:r>
          </a:p>
          <a:p>
            <a:pPr marL="457200" indent="-457200">
              <a:buFont typeface="+mj-lt"/>
              <a:buAutoNum type="arabicPeriod"/>
            </a:pPr>
            <a:r>
              <a:rPr lang="en-IN" dirty="0"/>
              <a:t>Liquidity of the company</a:t>
            </a:r>
          </a:p>
          <a:p>
            <a:pPr marL="457200" indent="-457200">
              <a:buFont typeface="+mj-lt"/>
              <a:buAutoNum type="arabicPeriod"/>
            </a:pPr>
            <a:r>
              <a:rPr lang="en-IN" dirty="0"/>
              <a:t>Past dividend rates</a:t>
            </a:r>
          </a:p>
          <a:p>
            <a:pPr marL="457200" indent="-457200">
              <a:buFont typeface="+mj-lt"/>
              <a:buAutoNum type="arabicPeriod"/>
            </a:pPr>
            <a:r>
              <a:rPr lang="en-IN" dirty="0"/>
              <a:t>Projects under consideration</a:t>
            </a:r>
          </a:p>
          <a:p>
            <a:pPr marL="457200" indent="-457200">
              <a:buFont typeface="+mj-lt"/>
              <a:buAutoNum type="arabicPeriod"/>
            </a:pPr>
            <a:r>
              <a:rPr lang="en-IN" dirty="0"/>
              <a:t>Market expectation </a:t>
            </a:r>
          </a:p>
          <a:p>
            <a:pPr marL="457200" indent="-457200">
              <a:buFont typeface="+mj-lt"/>
              <a:buAutoNum type="arabicPeriod"/>
            </a:pPr>
            <a:r>
              <a:rPr lang="en-IN" dirty="0"/>
              <a:t>Taxation</a:t>
            </a:r>
          </a:p>
          <a:p>
            <a:pPr marL="457200" indent="-457200">
              <a:buFont typeface="+mj-lt"/>
              <a:buAutoNum type="arabicPeriod"/>
            </a:pPr>
            <a:r>
              <a:rPr lang="en-IN" dirty="0"/>
              <a:t>Legal restrictions</a:t>
            </a:r>
          </a:p>
          <a:p>
            <a:pPr marL="457200" indent="-457200">
              <a:buFont typeface="+mj-lt"/>
              <a:buAutoNum type="arabicPeriod"/>
            </a:pPr>
            <a:r>
              <a:rPr lang="en-IN" dirty="0"/>
              <a:t>Independent opportunities</a:t>
            </a:r>
          </a:p>
          <a:p>
            <a:pPr marL="457200" indent="-457200">
              <a:buFont typeface="+mj-lt"/>
              <a:buAutoNum type="arabicPeriod"/>
            </a:pPr>
            <a:r>
              <a:rPr lang="en-IN" dirty="0"/>
              <a:t>Restrictions of financial institutions</a:t>
            </a:r>
          </a:p>
          <a:p>
            <a:pPr marL="457200" indent="-457200">
              <a:buFont typeface="+mj-lt"/>
              <a:buAutoNum type="arabicPeriod"/>
            </a:pPr>
            <a:endParaRPr lang="en-IN" dirty="0"/>
          </a:p>
        </p:txBody>
      </p:sp>
    </p:spTree>
    <p:extLst>
      <p:ext uri="{BB962C8B-B14F-4D97-AF65-F5344CB8AC3E}">
        <p14:creationId xmlns:p14="http://schemas.microsoft.com/office/powerpoint/2010/main" val="64294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497F3B-0FC1-4C0F-AF47-6A83A69ACC3C}"/>
              </a:ext>
            </a:extLst>
          </p:cNvPr>
          <p:cNvSpPr>
            <a:spLocks noGrp="1"/>
          </p:cNvSpPr>
          <p:nvPr>
            <p:ph idx="1"/>
          </p:nvPr>
        </p:nvSpPr>
        <p:spPr>
          <a:xfrm>
            <a:off x="1103312" y="688158"/>
            <a:ext cx="8946541" cy="5560242"/>
          </a:xfrm>
        </p:spPr>
        <p:txBody>
          <a:bodyPr/>
          <a:lstStyle/>
          <a:p>
            <a:pPr marL="0" indent="0">
              <a:buNone/>
            </a:pPr>
            <a:r>
              <a:rPr lang="en-IN" dirty="0"/>
              <a:t>11. Nature of business</a:t>
            </a:r>
          </a:p>
          <a:p>
            <a:pPr marL="0" indent="0">
              <a:buNone/>
            </a:pPr>
            <a:r>
              <a:rPr lang="en-IN" dirty="0"/>
              <a:t>12. Cost of capital</a:t>
            </a:r>
          </a:p>
          <a:p>
            <a:pPr marL="0" indent="0">
              <a:buNone/>
            </a:pPr>
            <a:r>
              <a:rPr lang="en-IN" dirty="0"/>
              <a:t>13. Phase of trade cycle</a:t>
            </a:r>
          </a:p>
          <a:p>
            <a:pPr marL="0" indent="0">
              <a:buNone/>
            </a:pPr>
            <a:r>
              <a:rPr lang="en-IN" dirty="0"/>
              <a:t>14. Accumulated reserves </a:t>
            </a:r>
          </a:p>
          <a:p>
            <a:pPr marL="0" indent="0">
              <a:buNone/>
            </a:pPr>
            <a:r>
              <a:rPr lang="en-IN" dirty="0"/>
              <a:t>15. Growth needs of the country</a:t>
            </a:r>
          </a:p>
          <a:p>
            <a:pPr marL="0" indent="0">
              <a:buNone/>
            </a:pPr>
            <a:r>
              <a:rPr lang="en-IN" dirty="0"/>
              <a:t>16. Bonus issue</a:t>
            </a:r>
          </a:p>
        </p:txBody>
      </p:sp>
    </p:spTree>
    <p:extLst>
      <p:ext uri="{BB962C8B-B14F-4D97-AF65-F5344CB8AC3E}">
        <p14:creationId xmlns:p14="http://schemas.microsoft.com/office/powerpoint/2010/main" val="1838089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42</TotalTime>
  <Words>100</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NSimSun</vt:lpstr>
      <vt:lpstr>Arial</vt:lpstr>
      <vt:lpstr>Century Gothic</vt:lpstr>
      <vt:lpstr>Wingdings 3</vt:lpstr>
      <vt:lpstr>Ion</vt:lpstr>
      <vt:lpstr>Factors determining dividend policy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determining dividend policy</dc:title>
  <dc:creator>thilaka laxmi</dc:creator>
  <cp:lastModifiedBy>thilaka laxmi</cp:lastModifiedBy>
  <cp:revision>6</cp:revision>
  <dcterms:created xsi:type="dcterms:W3CDTF">2020-03-24T07:27:17Z</dcterms:created>
  <dcterms:modified xsi:type="dcterms:W3CDTF">2020-05-15T07:48:52Z</dcterms:modified>
</cp:coreProperties>
</file>